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13"/>
  </p:handoutMasterIdLst>
  <p:sldIdLst>
    <p:sldId id="259" r:id="rId5"/>
    <p:sldId id="260" r:id="rId6"/>
    <p:sldId id="261" r:id="rId7"/>
    <p:sldId id="267"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192A"/>
    <a:srgbClr val="FFD7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07"/>
    <p:restoredTop sz="94650"/>
  </p:normalViewPr>
  <p:slideViewPr>
    <p:cSldViewPr snapToGrid="0" snapToObjects="1">
      <p:cViewPr>
        <p:scale>
          <a:sx n="96" d="100"/>
          <a:sy n="96" d="100"/>
        </p:scale>
        <p:origin x="90" y="63"/>
      </p:cViewPr>
      <p:guideLst/>
    </p:cSldViewPr>
  </p:slideViewPr>
  <p:notesTextViewPr>
    <p:cViewPr>
      <p:scale>
        <a:sx n="1" d="1"/>
        <a:sy n="1" d="1"/>
      </p:scale>
      <p:origin x="0" y="0"/>
    </p:cViewPr>
  </p:notesTextViewPr>
  <p:notesViewPr>
    <p:cSldViewPr snapToGrid="0" snapToObjects="1">
      <p:cViewPr varScale="1">
        <p:scale>
          <a:sx n="83" d="100"/>
          <a:sy n="83" d="100"/>
        </p:scale>
        <p:origin x="1456"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8B7198-6136-1344-AA72-1756DEEB33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0391F78-9096-2444-933B-47D8FC41EF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DCAE4C-7E37-624D-863F-BA2723484E5B}" type="datetimeFigureOut">
              <a:rPr lang="en-US" smtClean="0"/>
              <a:t>12/6/2022</a:t>
            </a:fld>
            <a:endParaRPr lang="en-US"/>
          </a:p>
        </p:txBody>
      </p:sp>
      <p:sp>
        <p:nvSpPr>
          <p:cNvPr id="4" name="Footer Placeholder 3">
            <a:extLst>
              <a:ext uri="{FF2B5EF4-FFF2-40B4-BE49-F238E27FC236}">
                <a16:creationId xmlns:a16="http://schemas.microsoft.com/office/drawing/2014/main" id="{83DB5B55-0905-864A-9267-BDA21B6E67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736A9A-580B-AA41-9143-60F4C00596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EFCE13-0BE4-5C46-8B17-19E61D23818B}" type="slidenum">
              <a:rPr lang="en-US" smtClean="0"/>
              <a:t>‹#›</a:t>
            </a:fld>
            <a:endParaRPr lang="en-US"/>
          </a:p>
        </p:txBody>
      </p:sp>
    </p:spTree>
    <p:extLst>
      <p:ext uri="{BB962C8B-B14F-4D97-AF65-F5344CB8AC3E}">
        <p14:creationId xmlns:p14="http://schemas.microsoft.com/office/powerpoint/2010/main" val="35387588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3A0672-70C9-A64A-AD72-A1DE8B5C66F7}"/>
              </a:ext>
            </a:extLst>
          </p:cNvPr>
          <p:cNvSpPr/>
          <p:nvPr userDrawn="1"/>
        </p:nvSpPr>
        <p:spPr>
          <a:xfrm>
            <a:off x="0" y="0"/>
            <a:ext cx="12192000" cy="3429000"/>
          </a:xfrm>
          <a:prstGeom prst="rect">
            <a:avLst/>
          </a:prstGeom>
          <a:solidFill>
            <a:srgbClr val="FFD732"/>
          </a:solidFill>
          <a:ln w="50800">
            <a:solidFill>
              <a:srgbClr val="FFD7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8FB303-D539-4F42-AF47-DA06C7623865}"/>
              </a:ext>
            </a:extLst>
          </p:cNvPr>
          <p:cNvSpPr/>
          <p:nvPr userDrawn="1"/>
        </p:nvSpPr>
        <p:spPr>
          <a:xfrm>
            <a:off x="0" y="3143250"/>
            <a:ext cx="12192000" cy="3714750"/>
          </a:xfrm>
          <a:prstGeom prst="rect">
            <a:avLst/>
          </a:prstGeom>
          <a:solidFill>
            <a:srgbClr val="86192A"/>
          </a:solidFill>
          <a:ln w="50800">
            <a:solidFill>
              <a:srgbClr val="8619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76E321C-86DB-9047-B405-9F0E654568B9}"/>
              </a:ext>
            </a:extLst>
          </p:cNvPr>
          <p:cNvCxnSpPr>
            <a:cxnSpLocks/>
          </p:cNvCxnSpPr>
          <p:nvPr userDrawn="1"/>
        </p:nvCxnSpPr>
        <p:spPr>
          <a:xfrm>
            <a:off x="-57150" y="3143250"/>
            <a:ext cx="12344400" cy="0"/>
          </a:xfrm>
          <a:prstGeom prst="line">
            <a:avLst/>
          </a:prstGeom>
          <a:ln w="952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Logo&#10;&#10;Description automatically generated">
            <a:extLst>
              <a:ext uri="{FF2B5EF4-FFF2-40B4-BE49-F238E27FC236}">
                <a16:creationId xmlns:a16="http://schemas.microsoft.com/office/drawing/2014/main" id="{43DC1CC8-0389-D240-879F-A3B22719D6E6}"/>
              </a:ext>
            </a:extLst>
          </p:cNvPr>
          <p:cNvPicPr>
            <a:picLocks noChangeAspect="1"/>
          </p:cNvPicPr>
          <p:nvPr userDrawn="1"/>
        </p:nvPicPr>
        <p:blipFill>
          <a:blip r:embed="rId2"/>
          <a:stretch>
            <a:fillRect/>
          </a:stretch>
        </p:blipFill>
        <p:spPr>
          <a:xfrm>
            <a:off x="3714750" y="1160136"/>
            <a:ext cx="4762500" cy="4102100"/>
          </a:xfrm>
          <a:prstGeom prst="rect">
            <a:avLst/>
          </a:prstGeom>
        </p:spPr>
      </p:pic>
      <p:sp>
        <p:nvSpPr>
          <p:cNvPr id="21" name="Title 20">
            <a:extLst>
              <a:ext uri="{FF2B5EF4-FFF2-40B4-BE49-F238E27FC236}">
                <a16:creationId xmlns:a16="http://schemas.microsoft.com/office/drawing/2014/main" id="{7EE7104E-F63F-0940-89E7-B249FCB00E8B}"/>
              </a:ext>
            </a:extLst>
          </p:cNvPr>
          <p:cNvSpPr>
            <a:spLocks noGrp="1"/>
          </p:cNvSpPr>
          <p:nvPr>
            <p:ph type="title" hasCustomPrompt="1"/>
          </p:nvPr>
        </p:nvSpPr>
        <p:spPr>
          <a:xfrm>
            <a:off x="0" y="170656"/>
            <a:ext cx="12192000" cy="1325563"/>
          </a:xfrm>
          <a:prstGeom prst="rect">
            <a:avLst/>
          </a:prstGeom>
        </p:spPr>
        <p:txBody>
          <a:bodyPr/>
          <a:lstStyle>
            <a:lvl1pPr algn="ctr">
              <a:defRPr b="1">
                <a:solidFill>
                  <a:schemeClr val="bg1"/>
                </a:solidFill>
                <a:latin typeface="+mn-lt"/>
              </a:defRPr>
            </a:lvl1pPr>
          </a:lstStyle>
          <a:p>
            <a:r>
              <a:rPr lang="en-US" dirty="0"/>
              <a:t>Click to edit Title of Project</a:t>
            </a:r>
          </a:p>
        </p:txBody>
      </p:sp>
      <p:sp>
        <p:nvSpPr>
          <p:cNvPr id="25" name="Text Placeholder 24">
            <a:extLst>
              <a:ext uri="{FF2B5EF4-FFF2-40B4-BE49-F238E27FC236}">
                <a16:creationId xmlns:a16="http://schemas.microsoft.com/office/drawing/2014/main" id="{39A9860A-F9A4-CB4E-A069-4E23A6E5E368}"/>
              </a:ext>
            </a:extLst>
          </p:cNvPr>
          <p:cNvSpPr>
            <a:spLocks noGrp="1"/>
          </p:cNvSpPr>
          <p:nvPr>
            <p:ph type="body" sz="quarter" idx="10" hasCustomPrompt="1"/>
          </p:nvPr>
        </p:nvSpPr>
        <p:spPr>
          <a:xfrm>
            <a:off x="-1" y="5312100"/>
            <a:ext cx="7002419" cy="441326"/>
          </a:xfrm>
          <a:prstGeom prst="rect">
            <a:avLst/>
          </a:prstGeom>
        </p:spPr>
        <p:txBody>
          <a:bodyPr/>
          <a:lstStyle>
            <a:lvl1pPr marL="0" indent="0">
              <a:buNone/>
              <a:defRPr b="1">
                <a:solidFill>
                  <a:schemeClr val="bg1"/>
                </a:solidFill>
              </a:defRPr>
            </a:lvl1pPr>
            <a:lvl2pPr>
              <a:defRPr b="1">
                <a:solidFill>
                  <a:schemeClr val="bg1"/>
                </a:solidFill>
              </a:defRPr>
            </a:lvl2pPr>
          </a:lstStyle>
          <a:p>
            <a:pPr lvl="0"/>
            <a:r>
              <a:rPr lang="en-US" dirty="0"/>
              <a:t>Click to edit Student Name</a:t>
            </a:r>
          </a:p>
        </p:txBody>
      </p:sp>
      <p:sp>
        <p:nvSpPr>
          <p:cNvPr id="27" name="Text Placeholder 24">
            <a:extLst>
              <a:ext uri="{FF2B5EF4-FFF2-40B4-BE49-F238E27FC236}">
                <a16:creationId xmlns:a16="http://schemas.microsoft.com/office/drawing/2014/main" id="{EA0BD44B-1670-594E-9749-EA9B6B227377}"/>
              </a:ext>
            </a:extLst>
          </p:cNvPr>
          <p:cNvSpPr>
            <a:spLocks noGrp="1"/>
          </p:cNvSpPr>
          <p:nvPr>
            <p:ph type="body" sz="quarter" idx="11" hasCustomPrompt="1"/>
          </p:nvPr>
        </p:nvSpPr>
        <p:spPr>
          <a:xfrm>
            <a:off x="0" y="5853154"/>
            <a:ext cx="7002419" cy="427790"/>
          </a:xfrm>
          <a:prstGeom prst="rect">
            <a:avLst/>
          </a:prstGeom>
        </p:spPr>
        <p:txBody>
          <a:bodyPr/>
          <a:lstStyle>
            <a:lvl1pPr marL="0" indent="0">
              <a:buNone/>
              <a:defRPr sz="2000" b="1">
                <a:solidFill>
                  <a:schemeClr val="bg1"/>
                </a:solidFill>
              </a:defRPr>
            </a:lvl1pPr>
            <a:lvl2pPr>
              <a:defRPr b="1">
                <a:solidFill>
                  <a:schemeClr val="bg1"/>
                </a:solidFill>
              </a:defRPr>
            </a:lvl2pPr>
          </a:lstStyle>
          <a:p>
            <a:pPr lvl="0"/>
            <a:r>
              <a:rPr lang="en-US" dirty="0"/>
              <a:t>Click to edit Student Grade</a:t>
            </a:r>
          </a:p>
        </p:txBody>
      </p:sp>
    </p:spTree>
    <p:extLst>
      <p:ext uri="{BB962C8B-B14F-4D97-AF65-F5344CB8AC3E}">
        <p14:creationId xmlns:p14="http://schemas.microsoft.com/office/powerpoint/2010/main" val="1841510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BD22FB-E07A-AB46-BB20-5F816B452795}"/>
              </a:ext>
            </a:extLst>
          </p:cNvPr>
          <p:cNvSpPr/>
          <p:nvPr userDrawn="1"/>
        </p:nvSpPr>
        <p:spPr>
          <a:xfrm>
            <a:off x="0" y="1"/>
            <a:ext cx="12192000" cy="795402"/>
          </a:xfrm>
          <a:prstGeom prst="rect">
            <a:avLst/>
          </a:prstGeom>
          <a:solidFill>
            <a:srgbClr val="FFD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EEAAF6-FD1D-EA48-8972-3EBB7C2A24A6}"/>
              </a:ext>
            </a:extLst>
          </p:cNvPr>
          <p:cNvSpPr/>
          <p:nvPr userDrawn="1"/>
        </p:nvSpPr>
        <p:spPr>
          <a:xfrm>
            <a:off x="0" y="6325644"/>
            <a:ext cx="12192000" cy="532356"/>
          </a:xfrm>
          <a:prstGeom prst="rect">
            <a:avLst/>
          </a:prstGeom>
          <a:solidFill>
            <a:srgbClr val="8619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87BC20A-3CF9-7C4C-8BBF-25A9A7E03CD7}"/>
              </a:ext>
            </a:extLst>
          </p:cNvPr>
          <p:cNvSpPr txBox="1"/>
          <p:nvPr userDrawn="1"/>
        </p:nvSpPr>
        <p:spPr>
          <a:xfrm>
            <a:off x="0" y="25961"/>
            <a:ext cx="8079288" cy="769441"/>
          </a:xfrm>
          <a:prstGeom prst="rect">
            <a:avLst/>
          </a:prstGeom>
          <a:noFill/>
        </p:spPr>
        <p:txBody>
          <a:bodyPr wrap="square" rtlCol="0">
            <a:spAutoFit/>
          </a:bodyPr>
          <a:lstStyle/>
          <a:p>
            <a:r>
              <a:rPr lang="en-US" sz="4400" dirty="0"/>
              <a:t>Problem/ Question</a:t>
            </a:r>
          </a:p>
        </p:txBody>
      </p:sp>
      <p:sp>
        <p:nvSpPr>
          <p:cNvPr id="11" name="Text Placeholder 10">
            <a:extLst>
              <a:ext uri="{FF2B5EF4-FFF2-40B4-BE49-F238E27FC236}">
                <a16:creationId xmlns:a16="http://schemas.microsoft.com/office/drawing/2014/main" id="{35EE108B-DDF9-FF46-8C82-D12B14338024}"/>
              </a:ext>
            </a:extLst>
          </p:cNvPr>
          <p:cNvSpPr>
            <a:spLocks noGrp="1"/>
          </p:cNvSpPr>
          <p:nvPr>
            <p:ph type="body" sz="quarter" idx="10" hasCustomPrompt="1"/>
          </p:nvPr>
        </p:nvSpPr>
        <p:spPr>
          <a:xfrm>
            <a:off x="0" y="1001713"/>
            <a:ext cx="12074525" cy="532356"/>
          </a:xfrm>
          <a:prstGeom prst="rect">
            <a:avLst/>
          </a:prstGeom>
        </p:spPr>
        <p:txBody>
          <a:bodyPr/>
          <a:lstStyle>
            <a:lvl1pPr marL="0" indent="0">
              <a:buNone/>
              <a:defRPr/>
            </a:lvl1pPr>
          </a:lstStyle>
          <a:p>
            <a:pPr lvl="0"/>
            <a:r>
              <a:rPr lang="en-US" dirty="0"/>
              <a:t>Type in the summary of the project. 3 sentences.</a:t>
            </a:r>
          </a:p>
        </p:txBody>
      </p:sp>
      <p:sp>
        <p:nvSpPr>
          <p:cNvPr id="12" name="Text Placeholder 10">
            <a:extLst>
              <a:ext uri="{FF2B5EF4-FFF2-40B4-BE49-F238E27FC236}">
                <a16:creationId xmlns:a16="http://schemas.microsoft.com/office/drawing/2014/main" id="{A0FF0634-BF12-824D-BC7E-694778B4ACFC}"/>
              </a:ext>
            </a:extLst>
          </p:cNvPr>
          <p:cNvSpPr>
            <a:spLocks noGrp="1"/>
          </p:cNvSpPr>
          <p:nvPr>
            <p:ph type="body" sz="quarter" idx="11" hasCustomPrompt="1"/>
          </p:nvPr>
        </p:nvSpPr>
        <p:spPr>
          <a:xfrm>
            <a:off x="-1" y="2925011"/>
            <a:ext cx="12074525" cy="532356"/>
          </a:xfrm>
          <a:prstGeom prst="rect">
            <a:avLst/>
          </a:prstGeom>
        </p:spPr>
        <p:txBody>
          <a:bodyPr/>
          <a:lstStyle>
            <a:lvl1pPr marL="0" indent="0">
              <a:buNone/>
              <a:defRPr/>
            </a:lvl1pPr>
          </a:lstStyle>
          <a:p>
            <a:pPr lvl="0"/>
            <a:r>
              <a:rPr lang="en-US" dirty="0"/>
              <a:t>Type in the question the project will answer</a:t>
            </a:r>
          </a:p>
        </p:txBody>
      </p:sp>
      <p:pic>
        <p:nvPicPr>
          <p:cNvPr id="14" name="Picture 13" descr="Logo&#10;&#10;Description automatically generated">
            <a:extLst>
              <a:ext uri="{FF2B5EF4-FFF2-40B4-BE49-F238E27FC236}">
                <a16:creationId xmlns:a16="http://schemas.microsoft.com/office/drawing/2014/main" id="{9F3D3241-E8AC-134B-B6D1-AC03E7EC3E94}"/>
              </a:ext>
            </a:extLst>
          </p:cNvPr>
          <p:cNvPicPr>
            <a:picLocks noChangeAspect="1"/>
          </p:cNvPicPr>
          <p:nvPr userDrawn="1"/>
        </p:nvPicPr>
        <p:blipFill>
          <a:blip r:embed="rId2"/>
          <a:stretch>
            <a:fillRect/>
          </a:stretch>
        </p:blipFill>
        <p:spPr>
          <a:xfrm>
            <a:off x="11135986" y="6074891"/>
            <a:ext cx="938538" cy="808394"/>
          </a:xfrm>
          <a:prstGeom prst="rect">
            <a:avLst/>
          </a:prstGeom>
        </p:spPr>
      </p:pic>
    </p:spTree>
    <p:extLst>
      <p:ext uri="{BB962C8B-B14F-4D97-AF65-F5344CB8AC3E}">
        <p14:creationId xmlns:p14="http://schemas.microsoft.com/office/powerpoint/2010/main" val="611933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BD22FB-E07A-AB46-BB20-5F816B452795}"/>
              </a:ext>
            </a:extLst>
          </p:cNvPr>
          <p:cNvSpPr/>
          <p:nvPr userDrawn="1"/>
        </p:nvSpPr>
        <p:spPr>
          <a:xfrm>
            <a:off x="0" y="1"/>
            <a:ext cx="12192000" cy="795402"/>
          </a:xfrm>
          <a:prstGeom prst="rect">
            <a:avLst/>
          </a:prstGeom>
          <a:solidFill>
            <a:srgbClr val="FFD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EEAAF6-FD1D-EA48-8972-3EBB7C2A24A6}"/>
              </a:ext>
            </a:extLst>
          </p:cNvPr>
          <p:cNvSpPr/>
          <p:nvPr userDrawn="1"/>
        </p:nvSpPr>
        <p:spPr>
          <a:xfrm>
            <a:off x="0" y="6325644"/>
            <a:ext cx="12192000" cy="532356"/>
          </a:xfrm>
          <a:prstGeom prst="rect">
            <a:avLst/>
          </a:prstGeom>
          <a:solidFill>
            <a:srgbClr val="8619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87BC20A-3CF9-7C4C-8BBF-25A9A7E03CD7}"/>
              </a:ext>
            </a:extLst>
          </p:cNvPr>
          <p:cNvSpPr txBox="1"/>
          <p:nvPr userDrawn="1"/>
        </p:nvSpPr>
        <p:spPr>
          <a:xfrm>
            <a:off x="0" y="25961"/>
            <a:ext cx="8079288" cy="769441"/>
          </a:xfrm>
          <a:prstGeom prst="rect">
            <a:avLst/>
          </a:prstGeom>
          <a:noFill/>
        </p:spPr>
        <p:txBody>
          <a:bodyPr wrap="square" rtlCol="0">
            <a:spAutoFit/>
          </a:bodyPr>
          <a:lstStyle/>
          <a:p>
            <a:r>
              <a:rPr lang="en-US" sz="4400" dirty="0"/>
              <a:t>Claim</a:t>
            </a:r>
          </a:p>
        </p:txBody>
      </p:sp>
      <p:sp>
        <p:nvSpPr>
          <p:cNvPr id="11" name="Text Placeholder 10">
            <a:extLst>
              <a:ext uri="{FF2B5EF4-FFF2-40B4-BE49-F238E27FC236}">
                <a16:creationId xmlns:a16="http://schemas.microsoft.com/office/drawing/2014/main" id="{35EE108B-DDF9-FF46-8C82-D12B14338024}"/>
              </a:ext>
            </a:extLst>
          </p:cNvPr>
          <p:cNvSpPr>
            <a:spLocks noGrp="1"/>
          </p:cNvSpPr>
          <p:nvPr>
            <p:ph type="body" sz="quarter" idx="10" hasCustomPrompt="1"/>
          </p:nvPr>
        </p:nvSpPr>
        <p:spPr>
          <a:xfrm>
            <a:off x="0" y="1001713"/>
            <a:ext cx="12074525" cy="532356"/>
          </a:xfrm>
          <a:prstGeom prst="rect">
            <a:avLst/>
          </a:prstGeom>
        </p:spPr>
        <p:txBody>
          <a:bodyPr/>
          <a:lstStyle>
            <a:lvl1pPr marL="0" indent="0">
              <a:buNone/>
              <a:defRPr/>
            </a:lvl1pPr>
          </a:lstStyle>
          <a:p>
            <a:pPr lvl="0"/>
            <a:r>
              <a:rPr lang="en-US" dirty="0"/>
              <a:t>Type in your Claim</a:t>
            </a:r>
          </a:p>
        </p:txBody>
      </p:sp>
      <p:pic>
        <p:nvPicPr>
          <p:cNvPr id="10" name="Picture 9" descr="Logo&#10;&#10;Description automatically generated">
            <a:extLst>
              <a:ext uri="{FF2B5EF4-FFF2-40B4-BE49-F238E27FC236}">
                <a16:creationId xmlns:a16="http://schemas.microsoft.com/office/drawing/2014/main" id="{338FC187-6E80-CF4E-8579-3B88776FEAE7}"/>
              </a:ext>
            </a:extLst>
          </p:cNvPr>
          <p:cNvPicPr>
            <a:picLocks noChangeAspect="1"/>
          </p:cNvPicPr>
          <p:nvPr userDrawn="1"/>
        </p:nvPicPr>
        <p:blipFill>
          <a:blip r:embed="rId2"/>
          <a:stretch>
            <a:fillRect/>
          </a:stretch>
        </p:blipFill>
        <p:spPr>
          <a:xfrm>
            <a:off x="11135986" y="6074891"/>
            <a:ext cx="938538" cy="808394"/>
          </a:xfrm>
          <a:prstGeom prst="rect">
            <a:avLst/>
          </a:prstGeom>
        </p:spPr>
      </p:pic>
    </p:spTree>
    <p:extLst>
      <p:ext uri="{BB962C8B-B14F-4D97-AF65-F5344CB8AC3E}">
        <p14:creationId xmlns:p14="http://schemas.microsoft.com/office/powerpoint/2010/main" val="44068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BD22FB-E07A-AB46-BB20-5F816B452795}"/>
              </a:ext>
            </a:extLst>
          </p:cNvPr>
          <p:cNvSpPr/>
          <p:nvPr userDrawn="1"/>
        </p:nvSpPr>
        <p:spPr>
          <a:xfrm>
            <a:off x="0" y="1"/>
            <a:ext cx="12192000" cy="795402"/>
          </a:xfrm>
          <a:prstGeom prst="rect">
            <a:avLst/>
          </a:prstGeom>
          <a:solidFill>
            <a:srgbClr val="FFD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EEAAF6-FD1D-EA48-8972-3EBB7C2A24A6}"/>
              </a:ext>
            </a:extLst>
          </p:cNvPr>
          <p:cNvSpPr/>
          <p:nvPr userDrawn="1"/>
        </p:nvSpPr>
        <p:spPr>
          <a:xfrm>
            <a:off x="0" y="6325644"/>
            <a:ext cx="12192000" cy="532356"/>
          </a:xfrm>
          <a:prstGeom prst="rect">
            <a:avLst/>
          </a:prstGeom>
          <a:solidFill>
            <a:srgbClr val="8619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87BC20A-3CF9-7C4C-8BBF-25A9A7E03CD7}"/>
              </a:ext>
            </a:extLst>
          </p:cNvPr>
          <p:cNvSpPr txBox="1"/>
          <p:nvPr userDrawn="1"/>
        </p:nvSpPr>
        <p:spPr>
          <a:xfrm>
            <a:off x="0" y="25961"/>
            <a:ext cx="8079288" cy="769441"/>
          </a:xfrm>
          <a:prstGeom prst="rect">
            <a:avLst/>
          </a:prstGeom>
          <a:noFill/>
        </p:spPr>
        <p:txBody>
          <a:bodyPr wrap="square" rtlCol="0">
            <a:spAutoFit/>
          </a:bodyPr>
          <a:lstStyle/>
          <a:p>
            <a:r>
              <a:rPr lang="en-US" sz="4400" dirty="0"/>
              <a:t>Procedure</a:t>
            </a:r>
          </a:p>
        </p:txBody>
      </p:sp>
      <p:sp>
        <p:nvSpPr>
          <p:cNvPr id="11" name="Text Placeholder 10">
            <a:extLst>
              <a:ext uri="{FF2B5EF4-FFF2-40B4-BE49-F238E27FC236}">
                <a16:creationId xmlns:a16="http://schemas.microsoft.com/office/drawing/2014/main" id="{35EE108B-DDF9-FF46-8C82-D12B14338024}"/>
              </a:ext>
            </a:extLst>
          </p:cNvPr>
          <p:cNvSpPr>
            <a:spLocks noGrp="1"/>
          </p:cNvSpPr>
          <p:nvPr>
            <p:ph type="body" sz="quarter" idx="10" hasCustomPrompt="1"/>
          </p:nvPr>
        </p:nvSpPr>
        <p:spPr>
          <a:xfrm>
            <a:off x="0" y="1001713"/>
            <a:ext cx="12074525" cy="532356"/>
          </a:xfrm>
          <a:prstGeom prst="rect">
            <a:avLst/>
          </a:prstGeom>
        </p:spPr>
        <p:txBody>
          <a:bodyPr/>
          <a:lstStyle>
            <a:lvl1pPr marL="514350" indent="-514350">
              <a:buFont typeface="+mj-lt"/>
              <a:buAutoNum type="arabicPeriod"/>
              <a:defRPr/>
            </a:lvl1pPr>
          </a:lstStyle>
          <a:p>
            <a:pPr lvl="0"/>
            <a:r>
              <a:rPr lang="en-US" dirty="0"/>
              <a:t>Type in your procedure. Press the enter key to go to the next number. This should not have more than 6 lines.</a:t>
            </a:r>
          </a:p>
        </p:txBody>
      </p:sp>
      <p:pic>
        <p:nvPicPr>
          <p:cNvPr id="10" name="Picture 9" descr="Logo&#10;&#10;Description automatically generated">
            <a:extLst>
              <a:ext uri="{FF2B5EF4-FFF2-40B4-BE49-F238E27FC236}">
                <a16:creationId xmlns:a16="http://schemas.microsoft.com/office/drawing/2014/main" id="{42CE6D09-858A-6A46-811F-F9C97A09C8DC}"/>
              </a:ext>
            </a:extLst>
          </p:cNvPr>
          <p:cNvPicPr>
            <a:picLocks noChangeAspect="1"/>
          </p:cNvPicPr>
          <p:nvPr userDrawn="1"/>
        </p:nvPicPr>
        <p:blipFill>
          <a:blip r:embed="rId2"/>
          <a:stretch>
            <a:fillRect/>
          </a:stretch>
        </p:blipFill>
        <p:spPr>
          <a:xfrm>
            <a:off x="11135986" y="6074891"/>
            <a:ext cx="938538" cy="808394"/>
          </a:xfrm>
          <a:prstGeom prst="rect">
            <a:avLst/>
          </a:prstGeom>
        </p:spPr>
      </p:pic>
    </p:spTree>
    <p:extLst>
      <p:ext uri="{BB962C8B-B14F-4D97-AF65-F5344CB8AC3E}">
        <p14:creationId xmlns:p14="http://schemas.microsoft.com/office/powerpoint/2010/main" val="3618262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BD22FB-E07A-AB46-BB20-5F816B452795}"/>
              </a:ext>
            </a:extLst>
          </p:cNvPr>
          <p:cNvSpPr/>
          <p:nvPr userDrawn="1"/>
        </p:nvSpPr>
        <p:spPr>
          <a:xfrm>
            <a:off x="0" y="1"/>
            <a:ext cx="12192000" cy="795402"/>
          </a:xfrm>
          <a:prstGeom prst="rect">
            <a:avLst/>
          </a:prstGeom>
          <a:solidFill>
            <a:srgbClr val="FFD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EEAAF6-FD1D-EA48-8972-3EBB7C2A24A6}"/>
              </a:ext>
            </a:extLst>
          </p:cNvPr>
          <p:cNvSpPr/>
          <p:nvPr userDrawn="1"/>
        </p:nvSpPr>
        <p:spPr>
          <a:xfrm>
            <a:off x="0" y="6325644"/>
            <a:ext cx="12192000" cy="532356"/>
          </a:xfrm>
          <a:prstGeom prst="rect">
            <a:avLst/>
          </a:prstGeom>
          <a:solidFill>
            <a:srgbClr val="8619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87BC20A-3CF9-7C4C-8BBF-25A9A7E03CD7}"/>
              </a:ext>
            </a:extLst>
          </p:cNvPr>
          <p:cNvSpPr txBox="1"/>
          <p:nvPr userDrawn="1"/>
        </p:nvSpPr>
        <p:spPr>
          <a:xfrm>
            <a:off x="0" y="25961"/>
            <a:ext cx="8079288" cy="769441"/>
          </a:xfrm>
          <a:prstGeom prst="rect">
            <a:avLst/>
          </a:prstGeom>
          <a:noFill/>
        </p:spPr>
        <p:txBody>
          <a:bodyPr wrap="square" rtlCol="0">
            <a:spAutoFit/>
          </a:bodyPr>
          <a:lstStyle/>
          <a:p>
            <a:r>
              <a:rPr lang="en-US" sz="4400" dirty="0"/>
              <a:t>Evidence</a:t>
            </a:r>
          </a:p>
        </p:txBody>
      </p:sp>
      <p:sp>
        <p:nvSpPr>
          <p:cNvPr id="3" name="Table Placeholder 2">
            <a:extLst>
              <a:ext uri="{FF2B5EF4-FFF2-40B4-BE49-F238E27FC236}">
                <a16:creationId xmlns:a16="http://schemas.microsoft.com/office/drawing/2014/main" id="{3FD4A87F-032F-D740-B693-48D2B2C38239}"/>
              </a:ext>
            </a:extLst>
          </p:cNvPr>
          <p:cNvSpPr>
            <a:spLocks noGrp="1"/>
          </p:cNvSpPr>
          <p:nvPr>
            <p:ph type="tbl" sz="quarter" idx="10" hasCustomPrompt="1"/>
          </p:nvPr>
        </p:nvSpPr>
        <p:spPr>
          <a:xfrm>
            <a:off x="99795" y="1741248"/>
            <a:ext cx="5724807" cy="2466975"/>
          </a:xfrm>
          <a:prstGeom prst="rect">
            <a:avLst/>
          </a:prstGeom>
        </p:spPr>
        <p:txBody>
          <a:bodyPr/>
          <a:lstStyle/>
          <a:p>
            <a:r>
              <a:rPr lang="en-US" dirty="0"/>
              <a:t>Table of Evidence</a:t>
            </a:r>
          </a:p>
        </p:txBody>
      </p:sp>
      <p:sp>
        <p:nvSpPr>
          <p:cNvPr id="5" name="Picture Placeholder 4">
            <a:extLst>
              <a:ext uri="{FF2B5EF4-FFF2-40B4-BE49-F238E27FC236}">
                <a16:creationId xmlns:a16="http://schemas.microsoft.com/office/drawing/2014/main" id="{99170244-4752-3847-8509-4A47E4EE83C1}"/>
              </a:ext>
            </a:extLst>
          </p:cNvPr>
          <p:cNvSpPr>
            <a:spLocks noGrp="1"/>
          </p:cNvSpPr>
          <p:nvPr>
            <p:ph type="pic" sz="quarter" idx="11" hasCustomPrompt="1"/>
          </p:nvPr>
        </p:nvSpPr>
        <p:spPr>
          <a:xfrm>
            <a:off x="6413500" y="1741248"/>
            <a:ext cx="5448300" cy="2467215"/>
          </a:xfrm>
          <a:prstGeom prst="rect">
            <a:avLst/>
          </a:prstGeom>
        </p:spPr>
        <p:txBody>
          <a:bodyPr/>
          <a:lstStyle/>
          <a:p>
            <a:r>
              <a:rPr lang="en-US" dirty="0"/>
              <a:t>Photo of Evidence</a:t>
            </a:r>
          </a:p>
        </p:txBody>
      </p:sp>
      <p:pic>
        <p:nvPicPr>
          <p:cNvPr id="10" name="Picture 9" descr="Logo&#10;&#10;Description automatically generated">
            <a:extLst>
              <a:ext uri="{FF2B5EF4-FFF2-40B4-BE49-F238E27FC236}">
                <a16:creationId xmlns:a16="http://schemas.microsoft.com/office/drawing/2014/main" id="{D852118A-56EC-2248-8B0E-6358A3F4E196}"/>
              </a:ext>
            </a:extLst>
          </p:cNvPr>
          <p:cNvPicPr>
            <a:picLocks noChangeAspect="1"/>
          </p:cNvPicPr>
          <p:nvPr userDrawn="1"/>
        </p:nvPicPr>
        <p:blipFill>
          <a:blip r:embed="rId2"/>
          <a:stretch>
            <a:fillRect/>
          </a:stretch>
        </p:blipFill>
        <p:spPr>
          <a:xfrm>
            <a:off x="11135986" y="6074891"/>
            <a:ext cx="938538" cy="808394"/>
          </a:xfrm>
          <a:prstGeom prst="rect">
            <a:avLst/>
          </a:prstGeom>
        </p:spPr>
      </p:pic>
    </p:spTree>
    <p:extLst>
      <p:ext uri="{BB962C8B-B14F-4D97-AF65-F5344CB8AC3E}">
        <p14:creationId xmlns:p14="http://schemas.microsoft.com/office/powerpoint/2010/main" val="1087547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BD22FB-E07A-AB46-BB20-5F816B452795}"/>
              </a:ext>
            </a:extLst>
          </p:cNvPr>
          <p:cNvSpPr/>
          <p:nvPr userDrawn="1"/>
        </p:nvSpPr>
        <p:spPr>
          <a:xfrm>
            <a:off x="0" y="1"/>
            <a:ext cx="12192000" cy="795402"/>
          </a:xfrm>
          <a:prstGeom prst="rect">
            <a:avLst/>
          </a:prstGeom>
          <a:solidFill>
            <a:srgbClr val="FFD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EEAAF6-FD1D-EA48-8972-3EBB7C2A24A6}"/>
              </a:ext>
            </a:extLst>
          </p:cNvPr>
          <p:cNvSpPr/>
          <p:nvPr userDrawn="1"/>
        </p:nvSpPr>
        <p:spPr>
          <a:xfrm>
            <a:off x="0" y="6325644"/>
            <a:ext cx="12192000" cy="532356"/>
          </a:xfrm>
          <a:prstGeom prst="rect">
            <a:avLst/>
          </a:prstGeom>
          <a:solidFill>
            <a:srgbClr val="8619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87BC20A-3CF9-7C4C-8BBF-25A9A7E03CD7}"/>
              </a:ext>
            </a:extLst>
          </p:cNvPr>
          <p:cNvSpPr txBox="1"/>
          <p:nvPr userDrawn="1"/>
        </p:nvSpPr>
        <p:spPr>
          <a:xfrm>
            <a:off x="0" y="25961"/>
            <a:ext cx="8079288" cy="769441"/>
          </a:xfrm>
          <a:prstGeom prst="rect">
            <a:avLst/>
          </a:prstGeom>
          <a:noFill/>
        </p:spPr>
        <p:txBody>
          <a:bodyPr wrap="square" rtlCol="0">
            <a:spAutoFit/>
          </a:bodyPr>
          <a:lstStyle/>
          <a:p>
            <a:r>
              <a:rPr lang="en-US" sz="4400" dirty="0"/>
              <a:t>Reasoning</a:t>
            </a:r>
          </a:p>
        </p:txBody>
      </p:sp>
      <p:sp>
        <p:nvSpPr>
          <p:cNvPr id="5" name="Picture Placeholder 4">
            <a:extLst>
              <a:ext uri="{FF2B5EF4-FFF2-40B4-BE49-F238E27FC236}">
                <a16:creationId xmlns:a16="http://schemas.microsoft.com/office/drawing/2014/main" id="{99170244-4752-3847-8509-4A47E4EE83C1}"/>
              </a:ext>
            </a:extLst>
          </p:cNvPr>
          <p:cNvSpPr>
            <a:spLocks noGrp="1"/>
          </p:cNvSpPr>
          <p:nvPr>
            <p:ph type="pic" sz="quarter" idx="11" hasCustomPrompt="1"/>
          </p:nvPr>
        </p:nvSpPr>
        <p:spPr>
          <a:xfrm>
            <a:off x="6367400" y="3695308"/>
            <a:ext cx="5448300" cy="2467215"/>
          </a:xfrm>
          <a:prstGeom prst="rect">
            <a:avLst/>
          </a:prstGeom>
        </p:spPr>
        <p:txBody>
          <a:bodyPr/>
          <a:lstStyle/>
          <a:p>
            <a:r>
              <a:rPr lang="en-US" dirty="0"/>
              <a:t>Photo of Reasoning</a:t>
            </a:r>
          </a:p>
        </p:txBody>
      </p:sp>
      <p:sp>
        <p:nvSpPr>
          <p:cNvPr id="4" name="Text Placeholder 3">
            <a:extLst>
              <a:ext uri="{FF2B5EF4-FFF2-40B4-BE49-F238E27FC236}">
                <a16:creationId xmlns:a16="http://schemas.microsoft.com/office/drawing/2014/main" id="{A1675AC4-7115-DF40-A93D-25282D212FBE}"/>
              </a:ext>
            </a:extLst>
          </p:cNvPr>
          <p:cNvSpPr>
            <a:spLocks noGrp="1"/>
          </p:cNvSpPr>
          <p:nvPr>
            <p:ph type="body" sz="quarter" idx="12" hasCustomPrompt="1"/>
          </p:nvPr>
        </p:nvSpPr>
        <p:spPr>
          <a:xfrm>
            <a:off x="0" y="989013"/>
            <a:ext cx="11815763" cy="2166937"/>
          </a:xfrm>
          <a:prstGeom prst="rect">
            <a:avLst/>
          </a:prstGeom>
        </p:spPr>
        <p:txBody>
          <a:bodyPr/>
          <a:lstStyle>
            <a:lvl1pPr marL="0" indent="0">
              <a:buNone/>
              <a:defRPr/>
            </a:lvl1pPr>
          </a:lstStyle>
          <a:p>
            <a:pPr lvl="0"/>
            <a:r>
              <a:rPr lang="en-US" dirty="0"/>
              <a:t>Type in your reasoning. It must start with, the evidence does or does not support my claim. Type in 5 sentences. Be sure to use vocabulary.</a:t>
            </a:r>
          </a:p>
        </p:txBody>
      </p:sp>
      <p:pic>
        <p:nvPicPr>
          <p:cNvPr id="10" name="Picture 9" descr="Logo&#10;&#10;Description automatically generated">
            <a:extLst>
              <a:ext uri="{FF2B5EF4-FFF2-40B4-BE49-F238E27FC236}">
                <a16:creationId xmlns:a16="http://schemas.microsoft.com/office/drawing/2014/main" id="{AEA8DCAB-E18E-FA49-AB9E-B1AEC2277D30}"/>
              </a:ext>
            </a:extLst>
          </p:cNvPr>
          <p:cNvPicPr>
            <a:picLocks noChangeAspect="1"/>
          </p:cNvPicPr>
          <p:nvPr userDrawn="1"/>
        </p:nvPicPr>
        <p:blipFill>
          <a:blip r:embed="rId2"/>
          <a:stretch>
            <a:fillRect/>
          </a:stretch>
        </p:blipFill>
        <p:spPr>
          <a:xfrm>
            <a:off x="11135986" y="6074891"/>
            <a:ext cx="938538" cy="808394"/>
          </a:xfrm>
          <a:prstGeom prst="rect">
            <a:avLst/>
          </a:prstGeom>
        </p:spPr>
      </p:pic>
    </p:spTree>
    <p:extLst>
      <p:ext uri="{BB962C8B-B14F-4D97-AF65-F5344CB8AC3E}">
        <p14:creationId xmlns:p14="http://schemas.microsoft.com/office/powerpoint/2010/main" val="1727924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BD22FB-E07A-AB46-BB20-5F816B452795}"/>
              </a:ext>
            </a:extLst>
          </p:cNvPr>
          <p:cNvSpPr/>
          <p:nvPr userDrawn="1"/>
        </p:nvSpPr>
        <p:spPr>
          <a:xfrm>
            <a:off x="0" y="1"/>
            <a:ext cx="12192000" cy="795402"/>
          </a:xfrm>
          <a:prstGeom prst="rect">
            <a:avLst/>
          </a:prstGeom>
          <a:solidFill>
            <a:srgbClr val="FFD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EEAAF6-FD1D-EA48-8972-3EBB7C2A24A6}"/>
              </a:ext>
            </a:extLst>
          </p:cNvPr>
          <p:cNvSpPr/>
          <p:nvPr userDrawn="1"/>
        </p:nvSpPr>
        <p:spPr>
          <a:xfrm>
            <a:off x="0" y="6325644"/>
            <a:ext cx="12192000" cy="532356"/>
          </a:xfrm>
          <a:prstGeom prst="rect">
            <a:avLst/>
          </a:prstGeom>
          <a:solidFill>
            <a:srgbClr val="8619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87BC20A-3CF9-7C4C-8BBF-25A9A7E03CD7}"/>
              </a:ext>
            </a:extLst>
          </p:cNvPr>
          <p:cNvSpPr txBox="1"/>
          <p:nvPr userDrawn="1"/>
        </p:nvSpPr>
        <p:spPr>
          <a:xfrm>
            <a:off x="0" y="25961"/>
            <a:ext cx="8079288" cy="769441"/>
          </a:xfrm>
          <a:prstGeom prst="rect">
            <a:avLst/>
          </a:prstGeom>
          <a:noFill/>
        </p:spPr>
        <p:txBody>
          <a:bodyPr wrap="square" rtlCol="0">
            <a:spAutoFit/>
          </a:bodyPr>
          <a:lstStyle/>
          <a:p>
            <a:r>
              <a:rPr lang="en-US" sz="4400" dirty="0"/>
              <a:t>Importance</a:t>
            </a:r>
          </a:p>
        </p:txBody>
      </p:sp>
      <p:sp>
        <p:nvSpPr>
          <p:cNvPr id="5" name="Picture Placeholder 4">
            <a:extLst>
              <a:ext uri="{FF2B5EF4-FFF2-40B4-BE49-F238E27FC236}">
                <a16:creationId xmlns:a16="http://schemas.microsoft.com/office/drawing/2014/main" id="{99170244-4752-3847-8509-4A47E4EE83C1}"/>
              </a:ext>
            </a:extLst>
          </p:cNvPr>
          <p:cNvSpPr>
            <a:spLocks noGrp="1"/>
          </p:cNvSpPr>
          <p:nvPr>
            <p:ph type="pic" sz="quarter" idx="11" hasCustomPrompt="1"/>
          </p:nvPr>
        </p:nvSpPr>
        <p:spPr>
          <a:xfrm>
            <a:off x="6367400" y="3695308"/>
            <a:ext cx="5448300" cy="2467215"/>
          </a:xfrm>
          <a:prstGeom prst="rect">
            <a:avLst/>
          </a:prstGeom>
        </p:spPr>
        <p:txBody>
          <a:bodyPr/>
          <a:lstStyle/>
          <a:p>
            <a:r>
              <a:rPr lang="en-US" dirty="0"/>
              <a:t>Photo of Importance</a:t>
            </a:r>
          </a:p>
        </p:txBody>
      </p:sp>
      <p:sp>
        <p:nvSpPr>
          <p:cNvPr id="4" name="Text Placeholder 3">
            <a:extLst>
              <a:ext uri="{FF2B5EF4-FFF2-40B4-BE49-F238E27FC236}">
                <a16:creationId xmlns:a16="http://schemas.microsoft.com/office/drawing/2014/main" id="{A1675AC4-7115-DF40-A93D-25282D212FBE}"/>
              </a:ext>
            </a:extLst>
          </p:cNvPr>
          <p:cNvSpPr>
            <a:spLocks noGrp="1"/>
          </p:cNvSpPr>
          <p:nvPr>
            <p:ph type="body" sz="quarter" idx="12" hasCustomPrompt="1"/>
          </p:nvPr>
        </p:nvSpPr>
        <p:spPr>
          <a:xfrm>
            <a:off x="0" y="989013"/>
            <a:ext cx="11815763" cy="2166937"/>
          </a:xfrm>
          <a:prstGeom prst="rect">
            <a:avLst/>
          </a:prstGeom>
        </p:spPr>
        <p:txBody>
          <a:bodyPr/>
          <a:lstStyle>
            <a:lvl1pPr marL="0" indent="0">
              <a:buNone/>
              <a:defRPr/>
            </a:lvl1pPr>
          </a:lstStyle>
          <a:p>
            <a:pPr lvl="0"/>
            <a:r>
              <a:rPr lang="en-US" dirty="0"/>
              <a:t>Using your article, type why this project matters or how it can be used in the real world </a:t>
            </a:r>
          </a:p>
        </p:txBody>
      </p:sp>
      <p:pic>
        <p:nvPicPr>
          <p:cNvPr id="10" name="Picture 9" descr="Logo&#10;&#10;Description automatically generated">
            <a:extLst>
              <a:ext uri="{FF2B5EF4-FFF2-40B4-BE49-F238E27FC236}">
                <a16:creationId xmlns:a16="http://schemas.microsoft.com/office/drawing/2014/main" id="{03F0CEB8-3312-A344-88C0-5D8DA9698EEA}"/>
              </a:ext>
            </a:extLst>
          </p:cNvPr>
          <p:cNvPicPr>
            <a:picLocks noChangeAspect="1"/>
          </p:cNvPicPr>
          <p:nvPr userDrawn="1"/>
        </p:nvPicPr>
        <p:blipFill>
          <a:blip r:embed="rId2"/>
          <a:stretch>
            <a:fillRect/>
          </a:stretch>
        </p:blipFill>
        <p:spPr>
          <a:xfrm>
            <a:off x="11135986" y="6074891"/>
            <a:ext cx="938538" cy="808394"/>
          </a:xfrm>
          <a:prstGeom prst="rect">
            <a:avLst/>
          </a:prstGeom>
        </p:spPr>
      </p:pic>
    </p:spTree>
    <p:extLst>
      <p:ext uri="{BB962C8B-B14F-4D97-AF65-F5344CB8AC3E}">
        <p14:creationId xmlns:p14="http://schemas.microsoft.com/office/powerpoint/2010/main" val="1483867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BD22FB-E07A-AB46-BB20-5F816B452795}"/>
              </a:ext>
            </a:extLst>
          </p:cNvPr>
          <p:cNvSpPr/>
          <p:nvPr userDrawn="1"/>
        </p:nvSpPr>
        <p:spPr>
          <a:xfrm>
            <a:off x="0" y="1"/>
            <a:ext cx="12192000" cy="795402"/>
          </a:xfrm>
          <a:prstGeom prst="rect">
            <a:avLst/>
          </a:prstGeom>
          <a:solidFill>
            <a:srgbClr val="FFD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EEAAF6-FD1D-EA48-8972-3EBB7C2A24A6}"/>
              </a:ext>
            </a:extLst>
          </p:cNvPr>
          <p:cNvSpPr/>
          <p:nvPr userDrawn="1"/>
        </p:nvSpPr>
        <p:spPr>
          <a:xfrm>
            <a:off x="0" y="6325644"/>
            <a:ext cx="12192000" cy="532356"/>
          </a:xfrm>
          <a:prstGeom prst="rect">
            <a:avLst/>
          </a:prstGeom>
          <a:solidFill>
            <a:srgbClr val="8619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87BC20A-3CF9-7C4C-8BBF-25A9A7E03CD7}"/>
              </a:ext>
            </a:extLst>
          </p:cNvPr>
          <p:cNvSpPr txBox="1"/>
          <p:nvPr userDrawn="1"/>
        </p:nvSpPr>
        <p:spPr>
          <a:xfrm>
            <a:off x="0" y="25961"/>
            <a:ext cx="8079288" cy="769441"/>
          </a:xfrm>
          <a:prstGeom prst="rect">
            <a:avLst/>
          </a:prstGeom>
          <a:noFill/>
        </p:spPr>
        <p:txBody>
          <a:bodyPr wrap="square" rtlCol="0">
            <a:spAutoFit/>
          </a:bodyPr>
          <a:lstStyle/>
          <a:p>
            <a:r>
              <a:rPr lang="en-US" sz="4400" dirty="0"/>
              <a:t>Reference</a:t>
            </a:r>
          </a:p>
        </p:txBody>
      </p:sp>
      <p:sp>
        <p:nvSpPr>
          <p:cNvPr id="4" name="Text Placeholder 3">
            <a:extLst>
              <a:ext uri="{FF2B5EF4-FFF2-40B4-BE49-F238E27FC236}">
                <a16:creationId xmlns:a16="http://schemas.microsoft.com/office/drawing/2014/main" id="{A1675AC4-7115-DF40-A93D-25282D212FBE}"/>
              </a:ext>
            </a:extLst>
          </p:cNvPr>
          <p:cNvSpPr>
            <a:spLocks noGrp="1"/>
          </p:cNvSpPr>
          <p:nvPr>
            <p:ph type="body" sz="quarter" idx="12" hasCustomPrompt="1"/>
          </p:nvPr>
        </p:nvSpPr>
        <p:spPr>
          <a:xfrm>
            <a:off x="0" y="989013"/>
            <a:ext cx="11815763" cy="2166937"/>
          </a:xfrm>
          <a:prstGeom prst="rect">
            <a:avLst/>
          </a:prstGeom>
        </p:spPr>
        <p:txBody>
          <a:bodyPr/>
          <a:lstStyle>
            <a:lvl1pPr marL="0" indent="0">
              <a:buNone/>
              <a:defRPr/>
            </a:lvl1pPr>
          </a:lstStyle>
          <a:p>
            <a:pPr lvl="0"/>
            <a:r>
              <a:rPr lang="en-US" dirty="0"/>
              <a:t>Cite your work</a:t>
            </a:r>
          </a:p>
        </p:txBody>
      </p:sp>
      <p:pic>
        <p:nvPicPr>
          <p:cNvPr id="10" name="Picture 9" descr="Logo&#10;&#10;Description automatically generated">
            <a:extLst>
              <a:ext uri="{FF2B5EF4-FFF2-40B4-BE49-F238E27FC236}">
                <a16:creationId xmlns:a16="http://schemas.microsoft.com/office/drawing/2014/main" id="{AA7AE86A-1387-A446-AA36-6124DE513ABF}"/>
              </a:ext>
            </a:extLst>
          </p:cNvPr>
          <p:cNvPicPr>
            <a:picLocks noChangeAspect="1"/>
          </p:cNvPicPr>
          <p:nvPr userDrawn="1"/>
        </p:nvPicPr>
        <p:blipFill>
          <a:blip r:embed="rId2"/>
          <a:stretch>
            <a:fillRect/>
          </a:stretch>
        </p:blipFill>
        <p:spPr>
          <a:xfrm>
            <a:off x="11135986" y="6074891"/>
            <a:ext cx="938538" cy="808394"/>
          </a:xfrm>
          <a:prstGeom prst="rect">
            <a:avLst/>
          </a:prstGeom>
        </p:spPr>
      </p:pic>
    </p:spTree>
    <p:extLst>
      <p:ext uri="{BB962C8B-B14F-4D97-AF65-F5344CB8AC3E}">
        <p14:creationId xmlns:p14="http://schemas.microsoft.com/office/powerpoint/2010/main" val="4010038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349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6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education.nationalgeographic.org/resource/changes-matter-physical-vs-chemical-changes"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23254-A69C-8B47-83A8-2998E5762F08}"/>
              </a:ext>
            </a:extLst>
          </p:cNvPr>
          <p:cNvSpPr>
            <a:spLocks noGrp="1"/>
          </p:cNvSpPr>
          <p:nvPr>
            <p:ph type="title"/>
          </p:nvPr>
        </p:nvSpPr>
        <p:spPr/>
        <p:txBody>
          <a:bodyPr/>
          <a:lstStyle/>
          <a:p>
            <a:r>
              <a:rPr lang="en-US" dirty="0"/>
              <a:t> Does the weight of a substance change after a chemical reaction? </a:t>
            </a:r>
          </a:p>
        </p:txBody>
      </p:sp>
      <p:sp>
        <p:nvSpPr>
          <p:cNvPr id="3" name="Text Placeholder 2">
            <a:extLst>
              <a:ext uri="{FF2B5EF4-FFF2-40B4-BE49-F238E27FC236}">
                <a16:creationId xmlns:a16="http://schemas.microsoft.com/office/drawing/2014/main" id="{D2421072-37EA-7447-AC00-528E03408353}"/>
              </a:ext>
            </a:extLst>
          </p:cNvPr>
          <p:cNvSpPr>
            <a:spLocks noGrp="1"/>
          </p:cNvSpPr>
          <p:nvPr>
            <p:ph type="body" sz="quarter" idx="10"/>
          </p:nvPr>
        </p:nvSpPr>
        <p:spPr/>
        <p:txBody>
          <a:bodyPr/>
          <a:lstStyle/>
          <a:p>
            <a:r>
              <a:rPr lang="en-US" dirty="0"/>
              <a:t>Mr. E </a:t>
            </a:r>
          </a:p>
        </p:txBody>
      </p:sp>
      <p:sp>
        <p:nvSpPr>
          <p:cNvPr id="4" name="Text Placeholder 3">
            <a:extLst>
              <a:ext uri="{FF2B5EF4-FFF2-40B4-BE49-F238E27FC236}">
                <a16:creationId xmlns:a16="http://schemas.microsoft.com/office/drawing/2014/main" id="{A401B19F-9D40-464F-96F0-29BE8400B24E}"/>
              </a:ext>
            </a:extLst>
          </p:cNvPr>
          <p:cNvSpPr>
            <a:spLocks noGrp="1"/>
          </p:cNvSpPr>
          <p:nvPr>
            <p:ph type="body" sz="quarter" idx="11"/>
          </p:nvPr>
        </p:nvSpPr>
        <p:spPr>
          <a:xfrm>
            <a:off x="0" y="5903258"/>
            <a:ext cx="7002419" cy="427790"/>
          </a:xfrm>
        </p:spPr>
        <p:txBody>
          <a:bodyPr/>
          <a:lstStyle/>
          <a:p>
            <a:r>
              <a:rPr lang="en-US" dirty="0"/>
              <a:t>4</a:t>
            </a:r>
            <a:r>
              <a:rPr lang="en-US" baseline="30000" dirty="0"/>
              <a:t>th</a:t>
            </a:r>
            <a:r>
              <a:rPr lang="en-US" dirty="0"/>
              <a:t> Grade Science </a:t>
            </a:r>
          </a:p>
        </p:txBody>
      </p:sp>
    </p:spTree>
    <p:extLst>
      <p:ext uri="{BB962C8B-B14F-4D97-AF65-F5344CB8AC3E}">
        <p14:creationId xmlns:p14="http://schemas.microsoft.com/office/powerpoint/2010/main" val="405355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5DE347-E206-9649-AF1E-076046FC8959}"/>
              </a:ext>
            </a:extLst>
          </p:cNvPr>
          <p:cNvSpPr>
            <a:spLocks noGrp="1"/>
          </p:cNvSpPr>
          <p:nvPr>
            <p:ph type="body" sz="quarter" idx="10"/>
          </p:nvPr>
        </p:nvSpPr>
        <p:spPr/>
        <p:txBody>
          <a:bodyPr/>
          <a:lstStyle/>
          <a:p>
            <a:r>
              <a:rPr lang="en-US" dirty="0"/>
              <a:t>I will test to see if the weight of my substances change after a chemical reaction occurs. I will test different substances that cause a chemical reaction when mixed. I will test to see if the weight changes of baking soda, lemon juice and water after they are mixed with another substance. </a:t>
            </a:r>
          </a:p>
        </p:txBody>
      </p:sp>
      <p:sp>
        <p:nvSpPr>
          <p:cNvPr id="3" name="Text Placeholder 2">
            <a:extLst>
              <a:ext uri="{FF2B5EF4-FFF2-40B4-BE49-F238E27FC236}">
                <a16:creationId xmlns:a16="http://schemas.microsoft.com/office/drawing/2014/main" id="{50A3E31F-36BF-D346-8893-0379F674E4A0}"/>
              </a:ext>
            </a:extLst>
          </p:cNvPr>
          <p:cNvSpPr>
            <a:spLocks noGrp="1"/>
          </p:cNvSpPr>
          <p:nvPr>
            <p:ph type="body" sz="quarter" idx="11"/>
          </p:nvPr>
        </p:nvSpPr>
        <p:spPr/>
        <p:txBody>
          <a:bodyPr/>
          <a:lstStyle/>
          <a:p>
            <a:r>
              <a:rPr lang="en-US" dirty="0"/>
              <a:t>Does the weight of a substance change after a chemical reaction?</a:t>
            </a:r>
          </a:p>
        </p:txBody>
      </p:sp>
    </p:spTree>
    <p:extLst>
      <p:ext uri="{BB962C8B-B14F-4D97-AF65-F5344CB8AC3E}">
        <p14:creationId xmlns:p14="http://schemas.microsoft.com/office/powerpoint/2010/main" val="2673209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F9F188-B4D1-DC42-90AE-1111BD872F0A}"/>
              </a:ext>
            </a:extLst>
          </p:cNvPr>
          <p:cNvSpPr>
            <a:spLocks noGrp="1"/>
          </p:cNvSpPr>
          <p:nvPr>
            <p:ph type="body" sz="quarter" idx="10"/>
          </p:nvPr>
        </p:nvSpPr>
        <p:spPr/>
        <p:txBody>
          <a:bodyPr/>
          <a:lstStyle/>
          <a:p>
            <a:r>
              <a:rPr lang="en-US" dirty="0"/>
              <a:t>I believe that chemical reactions will not change the weight of the substances. </a:t>
            </a:r>
          </a:p>
        </p:txBody>
      </p:sp>
    </p:spTree>
    <p:extLst>
      <p:ext uri="{BB962C8B-B14F-4D97-AF65-F5344CB8AC3E}">
        <p14:creationId xmlns:p14="http://schemas.microsoft.com/office/powerpoint/2010/main" val="2176024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9AB1E1-0F3B-CB47-8A2E-25F6DB270CAF}"/>
              </a:ext>
            </a:extLst>
          </p:cNvPr>
          <p:cNvSpPr>
            <a:spLocks noGrp="1"/>
          </p:cNvSpPr>
          <p:nvPr>
            <p:ph type="body" sz="quarter" idx="10"/>
          </p:nvPr>
        </p:nvSpPr>
        <p:spPr/>
        <p:txBody>
          <a:bodyPr/>
          <a:lstStyle/>
          <a:p>
            <a:r>
              <a:rPr lang="en-US" sz="2000" dirty="0"/>
              <a:t>Place a cup with baking soda and a cup with vinegar upright inside a bag and be sure to not spill them. </a:t>
            </a:r>
          </a:p>
          <a:p>
            <a:r>
              <a:rPr lang="en-US" sz="2000" dirty="0"/>
              <a:t>Completely seal the bag and place the entire bag onto the pan of the triple beam balance. Make sure no part of the bag is hanging off the edge of the pan. Weigh the bag and record the weight. </a:t>
            </a:r>
          </a:p>
          <a:p>
            <a:r>
              <a:rPr lang="en-US" sz="2000" dirty="0"/>
              <a:t>Spill the contents of the cups inside the bag without opening it. </a:t>
            </a:r>
          </a:p>
          <a:p>
            <a:r>
              <a:rPr lang="en-US" sz="2000" dirty="0"/>
              <a:t>Record observations. </a:t>
            </a:r>
          </a:p>
          <a:p>
            <a:r>
              <a:rPr lang="en-US" sz="2000" dirty="0"/>
              <a:t>Weigh the bag and its contents, again making sure that no part of the bag is hanging off the edge of the pan. </a:t>
            </a:r>
          </a:p>
          <a:p>
            <a:r>
              <a:rPr lang="en-US" sz="2000" dirty="0"/>
              <a:t>Set the bag aside and repeat this process with the following mixtures: baking soda and lemon juice; and Alka-Seltzer and water.</a:t>
            </a:r>
          </a:p>
        </p:txBody>
      </p:sp>
    </p:spTree>
    <p:extLst>
      <p:ext uri="{BB962C8B-B14F-4D97-AF65-F5344CB8AC3E}">
        <p14:creationId xmlns:p14="http://schemas.microsoft.com/office/powerpoint/2010/main" val="1774865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5B194F0-47EB-4766-7AB9-4EE07BA74ADB}"/>
              </a:ext>
            </a:extLst>
          </p:cNvPr>
          <p:cNvPicPr>
            <a:picLocks noGrp="1" noChangeAspect="1" noChangeArrowheads="1"/>
          </p:cNvPicPr>
          <p:nvPr>
            <p:ph type="pic" sz="quarter" idx="11"/>
          </p:nvPr>
        </p:nvPicPr>
        <p:blipFill>
          <a:blip r:embed="rId2">
            <a:extLst>
              <a:ext uri="{28A0092B-C50C-407E-A947-70E740481C1C}">
                <a14:useLocalDpi xmlns:a14="http://schemas.microsoft.com/office/drawing/2010/main" val="0"/>
              </a:ext>
            </a:extLst>
          </a:blip>
          <a:srcRect t="653" b="653"/>
          <a:stretch>
            <a:fillRect/>
          </a:stretch>
        </p:blipFill>
        <p:spPr bwMode="auto">
          <a:xfrm>
            <a:off x="7797800" y="1535113"/>
            <a:ext cx="4064000" cy="26733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able">
            <a:extLst>
              <a:ext uri="{FF2B5EF4-FFF2-40B4-BE49-F238E27FC236}">
                <a16:creationId xmlns:a16="http://schemas.microsoft.com/office/drawing/2014/main" id="{9451857C-3759-79E6-14C0-1CFED6023450}"/>
              </a:ext>
            </a:extLst>
          </p:cNvPr>
          <p:cNvPicPr>
            <a:picLocks noChangeAspect="1"/>
          </p:cNvPicPr>
          <p:nvPr/>
        </p:nvPicPr>
        <p:blipFill>
          <a:blip r:embed="rId3"/>
          <a:stretch>
            <a:fillRect/>
          </a:stretch>
        </p:blipFill>
        <p:spPr>
          <a:xfrm>
            <a:off x="596325" y="1451721"/>
            <a:ext cx="6248446" cy="3686202"/>
          </a:xfrm>
          <a:prstGeom prst="rect">
            <a:avLst/>
          </a:prstGeom>
        </p:spPr>
      </p:pic>
    </p:spTree>
    <p:extLst>
      <p:ext uri="{BB962C8B-B14F-4D97-AF65-F5344CB8AC3E}">
        <p14:creationId xmlns:p14="http://schemas.microsoft.com/office/powerpoint/2010/main" val="283329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E238451-6555-87BD-1337-C5109D97C0BA}"/>
              </a:ext>
            </a:extLst>
          </p:cNvPr>
          <p:cNvPicPr>
            <a:picLocks noGrp="1" noChangeAspect="1"/>
          </p:cNvPicPr>
          <p:nvPr>
            <p:ph type="pic" sz="quarter" idx="11"/>
          </p:nvPr>
        </p:nvPicPr>
        <p:blipFill rotWithShape="1">
          <a:blip r:embed="rId2"/>
          <a:srcRect t="10709" b="10709"/>
          <a:stretch/>
        </p:blipFill>
        <p:spPr/>
      </p:pic>
      <p:sp>
        <p:nvSpPr>
          <p:cNvPr id="3" name="Text Placeholder 2">
            <a:extLst>
              <a:ext uri="{FF2B5EF4-FFF2-40B4-BE49-F238E27FC236}">
                <a16:creationId xmlns:a16="http://schemas.microsoft.com/office/drawing/2014/main" id="{69AD552D-DD11-6D44-B15E-1E429B2E4D42}"/>
              </a:ext>
            </a:extLst>
          </p:cNvPr>
          <p:cNvSpPr>
            <a:spLocks noGrp="1"/>
          </p:cNvSpPr>
          <p:nvPr>
            <p:ph type="body" sz="quarter" idx="12"/>
          </p:nvPr>
        </p:nvSpPr>
        <p:spPr/>
        <p:txBody>
          <a:bodyPr/>
          <a:lstStyle/>
          <a:p>
            <a:r>
              <a:rPr lang="en-US" dirty="0"/>
              <a:t>I believe that chemical reactions will create a change to the different substances, but these changes will not change the weight of them. To begin the experiment, I weighed each substance before they were mixed. Next, I weighed the substances after they were mixed. The weight remained the same for each substance even though a chemical reaction occurred and a gas was produced. Based off my evidence, I can say that chemical reactions do not change the weight of different mixtures.  </a:t>
            </a:r>
          </a:p>
        </p:txBody>
      </p:sp>
    </p:spTree>
    <p:extLst>
      <p:ext uri="{BB962C8B-B14F-4D97-AF65-F5344CB8AC3E}">
        <p14:creationId xmlns:p14="http://schemas.microsoft.com/office/powerpoint/2010/main" val="4115969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6013F72-3580-5040-AA53-51C46727238C}"/>
              </a:ext>
            </a:extLst>
          </p:cNvPr>
          <p:cNvSpPr>
            <a:spLocks noGrp="1"/>
          </p:cNvSpPr>
          <p:nvPr>
            <p:ph type="body" sz="quarter" idx="12"/>
          </p:nvPr>
        </p:nvSpPr>
        <p:spPr>
          <a:xfrm>
            <a:off x="218660" y="1078466"/>
            <a:ext cx="11815763" cy="2166937"/>
          </a:xfrm>
        </p:spPr>
        <p:txBody>
          <a:bodyPr/>
          <a:lstStyle/>
          <a:p>
            <a:r>
              <a:rPr lang="en-US" dirty="0"/>
              <a:t>The article told me that even though gas, a new substance was formed, the original weight of the two substances did not change. </a:t>
            </a:r>
          </a:p>
        </p:txBody>
      </p:sp>
      <p:pic>
        <p:nvPicPr>
          <p:cNvPr id="2050" name="Picture 2">
            <a:extLst>
              <a:ext uri="{FF2B5EF4-FFF2-40B4-BE49-F238E27FC236}">
                <a16:creationId xmlns:a16="http://schemas.microsoft.com/office/drawing/2014/main" id="{82296C19-237E-FDFB-C2DF-B0B149D70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5383" y="3214282"/>
            <a:ext cx="3170995" cy="2484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505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5C2656-E614-B14B-BAE3-18E901AAAEED}"/>
              </a:ext>
            </a:extLst>
          </p:cNvPr>
          <p:cNvSpPr>
            <a:spLocks noGrp="1"/>
          </p:cNvSpPr>
          <p:nvPr>
            <p:ph type="body" sz="quarter" idx="12"/>
          </p:nvPr>
        </p:nvSpPr>
        <p:spPr/>
        <p:txBody>
          <a:bodyPr/>
          <a:lstStyle/>
          <a:p>
            <a:r>
              <a:rPr lang="en-US" dirty="0">
                <a:hlinkClick r:id="rId2"/>
              </a:rPr>
              <a:t>https://education.nationalgeographic.org/resource/changes-matter-physical-vs-chemical-changes</a:t>
            </a:r>
            <a:endParaRPr lang="en-US" dirty="0"/>
          </a:p>
        </p:txBody>
      </p:sp>
    </p:spTree>
    <p:extLst>
      <p:ext uri="{BB962C8B-B14F-4D97-AF65-F5344CB8AC3E}">
        <p14:creationId xmlns:p14="http://schemas.microsoft.com/office/powerpoint/2010/main" val="203316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63E793F0C7894EB7E3443D09AF41CF" ma:contentTypeVersion="5" ma:contentTypeDescription="Create a new document." ma:contentTypeScope="" ma:versionID="96d5ba44b597adca32746a10f163d78f">
  <xsd:schema xmlns:xsd="http://www.w3.org/2001/XMLSchema" xmlns:xs="http://www.w3.org/2001/XMLSchema" xmlns:p="http://schemas.microsoft.com/office/2006/metadata/properties" xmlns:ns3="d55facf6-238f-4556-bf76-6f4bbbcab914" xmlns:ns4="dac37915-325f-4358-bd31-6e8944089854" targetNamespace="http://schemas.microsoft.com/office/2006/metadata/properties" ma:root="true" ma:fieldsID="8ccf1d0e35e35277a55f579fafadf049" ns3:_="" ns4:_="">
    <xsd:import namespace="d55facf6-238f-4556-bf76-6f4bbbcab914"/>
    <xsd:import namespace="dac37915-325f-4358-bd31-6e894408985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5facf6-238f-4556-bf76-6f4bbbcab9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c37915-325f-4358-bd31-6e894408985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1B160A-5C3B-46F4-ACC0-21AE9B7A7CC4}">
  <ds:schemaRefs>
    <ds:schemaRef ds:uri="http://purl.org/dc/dcmitype/"/>
    <ds:schemaRef ds:uri="http://purl.org/dc/terms/"/>
    <ds:schemaRef ds:uri="http://schemas.openxmlformats.org/package/2006/metadata/core-properties"/>
    <ds:schemaRef ds:uri="http://www.w3.org/XML/1998/namespace"/>
    <ds:schemaRef ds:uri="http://purl.org/dc/elements/1.1/"/>
    <ds:schemaRef ds:uri="http://schemas.microsoft.com/office/2006/documentManagement/types"/>
    <ds:schemaRef ds:uri="d55facf6-238f-4556-bf76-6f4bbbcab914"/>
    <ds:schemaRef ds:uri="http://schemas.microsoft.com/office/infopath/2007/PartnerControls"/>
    <ds:schemaRef ds:uri="dac37915-325f-4358-bd31-6e8944089854"/>
    <ds:schemaRef ds:uri="http://schemas.microsoft.com/office/2006/metadata/properties"/>
  </ds:schemaRefs>
</ds:datastoreItem>
</file>

<file path=customXml/itemProps2.xml><?xml version="1.0" encoding="utf-8"?>
<ds:datastoreItem xmlns:ds="http://schemas.openxmlformats.org/officeDocument/2006/customXml" ds:itemID="{EBC89985-10EE-4940-8C6C-42525EB32D63}">
  <ds:schemaRefs>
    <ds:schemaRef ds:uri="http://schemas.microsoft.com/sharepoint/v3/contenttype/forms"/>
  </ds:schemaRefs>
</ds:datastoreItem>
</file>

<file path=customXml/itemProps3.xml><?xml version="1.0" encoding="utf-8"?>
<ds:datastoreItem xmlns:ds="http://schemas.openxmlformats.org/officeDocument/2006/customXml" ds:itemID="{00A71E3A-052F-40B9-AE85-B9F519C58E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5facf6-238f-4556-bf76-6f4bbbcab914"/>
    <ds:schemaRef ds:uri="dac37915-325f-4358-bd31-6e89440898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937</TotalTime>
  <Words>358</Words>
  <Application>Microsoft Office PowerPoint</Application>
  <PresentationFormat>Widescreen</PresentationFormat>
  <Paragraphs>15</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 Does the weight of a substance change after a chemical reaction?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Jonte Lee</dc:creator>
  <cp:lastModifiedBy>Thompson, Kerel (DCPS)</cp:lastModifiedBy>
  <cp:revision>5</cp:revision>
  <dcterms:created xsi:type="dcterms:W3CDTF">2022-11-18T18:08:33Z</dcterms:created>
  <dcterms:modified xsi:type="dcterms:W3CDTF">2022-12-07T14:30:58Z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0x0101004463E793F0C7894EB7E3443D09AF41CF</vt:lpwstr>
  </property>
</Properties>
</file>